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eepak Mishr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Deepak Mishra</a:t>
            </a:r>
          </a:p>
        </p:txBody>
      </p:sp>
      <p:sp>
        <p:nvSpPr>
          <p:cNvPr id="172" name="Gen AI for Executive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 AI for Executives</a:t>
            </a:r>
          </a:p>
        </p:txBody>
      </p:sp>
      <p:sp>
        <p:nvSpPr>
          <p:cNvPr id="173" name="Super Compressed Info Sessi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Super Compressed Info Session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207" name="Screenshot 2024-03-07 at 09.55.20.png" descr="Screenshot 2024-03-07 at 09.55.20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347" t="0" r="3347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8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211" name="Screenshot 2024-03-07 at 09.55.30.png" descr="Screenshot 2024-03-07 at 09.55.30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347" t="0" r="3347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215" name="Screenshot 2024-03-07 at 09.55.47.png" descr="Screenshot 2024-03-07 at 09.55.47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347" t="0" r="3347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6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219" name="Screenshot 2024-03-07 at 09.56.07.png" descr="Screenshot 2024-03-07 at 09.56.07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347" t="0" r="3347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223" name="Screenshot 2024-03-07 at 09.56.32.png" descr="Screenshot 2024-03-07 at 09.56.3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168" t="0" r="3168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227" name="Screenshot 2024-03-07 at 09.56.41.png" descr="Screenshot 2024-03-07 at 09.56.4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168" t="0" r="3168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231" name="Screenshot 2024-03-07 at 09.57.26.png" descr="Screenshot 2024-03-07 at 09.57.26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474" t="0" r="1474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2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235" name="Screenshot 2024-03-07 at 09.58.33.png" descr="Screenshot 2024-03-07 at 09.58.33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741" t="0" r="1741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6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239" name="Screenshot 2024-03-07 at 09.58.55.png" descr="Screenshot 2024-03-07 at 09.58.55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741" t="0" r="1741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0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Image Gallery"/>
          <p:cNvGrpSpPr/>
          <p:nvPr/>
        </p:nvGrpSpPr>
        <p:grpSpPr>
          <a:xfrm>
            <a:off x="35545" y="50466"/>
            <a:ext cx="24312910" cy="14284835"/>
            <a:chOff x="0" y="0"/>
            <a:chExt cx="24312909" cy="14284833"/>
          </a:xfrm>
        </p:grpSpPr>
        <p:pic>
          <p:nvPicPr>
            <p:cNvPr id="243" name="Screenshot 2024-03-07 at 09.59.24.png" descr="Screenshot 2024-03-07 at 09.59.24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741" t="0" r="1741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4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Image Gallery"/>
          <p:cNvGrpSpPr/>
          <p:nvPr/>
        </p:nvGrpSpPr>
        <p:grpSpPr>
          <a:xfrm>
            <a:off x="1535478" y="946770"/>
            <a:ext cx="21642022" cy="12520343"/>
            <a:chOff x="0" y="0"/>
            <a:chExt cx="21642021" cy="12520341"/>
          </a:xfrm>
        </p:grpSpPr>
        <p:pic>
          <p:nvPicPr>
            <p:cNvPr id="175" name="Screenshot 2024-03-07 at 09.50.47.png" descr="Screenshot 2024-03-07 at 09.50.47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550" r="0" b="6550"/>
            <a:stretch>
              <a:fillRect/>
            </a:stretch>
          </p:blipFill>
          <p:spPr>
            <a:xfrm>
              <a:off x="0" y="0"/>
              <a:ext cx="21642022" cy="11931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" name="Caption"/>
            <p:cNvSpPr/>
            <p:nvPr/>
          </p:nvSpPr>
          <p:spPr>
            <a:xfrm>
              <a:off x="0" y="12008175"/>
              <a:ext cx="21642022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247" name="Screenshot 2024-03-07 at 10.00.04.png" descr="Screenshot 2024-03-07 at 10.00.04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49" t="0" r="849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8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251" name="Screenshot 2024-03-07 at 10.00.16.png" descr="Screenshot 2024-03-07 at 10.00.16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49" t="0" r="849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2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255" name="Screenshot 2024-03-07 at 10.00.29.png" descr="Screenshot 2024-03-07 at 10.00.29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49" t="0" r="849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6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259" name="Screenshot 2024-03-07 at 10.01.18.png" descr="Screenshot 2024-03-07 at 10.01.18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49" t="0" r="849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0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263" name="Screenshot 2024-03-07 at 10.01.36.png" descr="Screenshot 2024-03-07 at 10.01.36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4146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4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267" name="Screenshot 2024-03-07 at 10.01.47.png" descr="Screenshot 2024-03-07 at 10.01.47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197" t="0" r="1949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271" name="Screenshot 2024-03-07 at 10.02.23.png" descr="Screenshot 2024-03-07 at 10.02.23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073" t="0" r="2073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2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Image Gallery"/>
          <p:cNvGrpSpPr/>
          <p:nvPr/>
        </p:nvGrpSpPr>
        <p:grpSpPr>
          <a:xfrm>
            <a:off x="35545" y="50466"/>
            <a:ext cx="24312910" cy="14284835"/>
            <a:chOff x="0" y="0"/>
            <a:chExt cx="24312909" cy="14284833"/>
          </a:xfrm>
        </p:grpSpPr>
        <p:pic>
          <p:nvPicPr>
            <p:cNvPr id="275" name="Screenshot 2024-03-07 at 10.11.53.png" descr="Screenshot 2024-03-07 at 10.11.53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073" t="0" r="2073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6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279" name="Screenshot 2024-03-07 at 10.12.24.png" descr="Screenshot 2024-03-07 at 10.12.24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073" t="0" r="2073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0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179" name="Screenshot 2024-03-07 at 09.58.05.png" descr="Screenshot 2024-03-07 at 09.58.05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474" t="0" r="1474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183" name="Screenshot 2024-03-07 at 09.53.27.png" descr="Screenshot 2024-03-07 at 09.53.27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746" t="0" r="1746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187" name="Screenshot 2024-03-07 at 09.53.37.png" descr="Screenshot 2024-03-07 at 09.53.37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746" t="0" r="1746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8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191" name="Screenshot 2024-03-07 at 09.53.52.png" descr="Screenshot 2024-03-07 at 09.53.5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347" t="0" r="3347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2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195" name="Screenshot 2024-03-07 at 09.54.07.png" descr="Screenshot 2024-03-07 at 09.54.07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347" t="0" r="3347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6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199" name="Screenshot 2024-03-07 at 09.54.20.png" descr="Screenshot 2024-03-07 at 09.54.20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347" t="0" r="3347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0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Image Gallery"/>
          <p:cNvGrpSpPr/>
          <p:nvPr/>
        </p:nvGrpSpPr>
        <p:grpSpPr>
          <a:xfrm>
            <a:off x="35545" y="37766"/>
            <a:ext cx="24312910" cy="14284835"/>
            <a:chOff x="0" y="0"/>
            <a:chExt cx="24312909" cy="14284833"/>
          </a:xfrm>
        </p:grpSpPr>
        <p:pic>
          <p:nvPicPr>
            <p:cNvPr id="203" name="Screenshot 2024-03-07 at 09.54.47.png" descr="Screenshot 2024-03-07 at 09.54.47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347" t="0" r="3347" b="0"/>
            <a:stretch>
              <a:fillRect/>
            </a:stretch>
          </p:blipFill>
          <p:spPr>
            <a:xfrm>
              <a:off x="0" y="0"/>
              <a:ext cx="24312910" cy="1369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" name="Caption"/>
            <p:cNvSpPr/>
            <p:nvPr/>
          </p:nvSpPr>
          <p:spPr>
            <a:xfrm>
              <a:off x="0" y="13772667"/>
              <a:ext cx="2431291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